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258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277" r:id="rId19"/>
    <p:sldId id="291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7" r:id="rId29"/>
    <p:sldId id="286" r:id="rId30"/>
    <p:sldId id="289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02D1A-3A87-431E-997D-2C642A6412E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A7D6C-3251-4787-9B53-5A75C74B9A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A7D6C-3251-4787-9B53-5A75C74B9A5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11/22/2019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3999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1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57400" y="-160020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14401"/>
            <a:ext cx="8001000" cy="1828800"/>
          </a:xfrm>
        </p:spPr>
        <p:txBody>
          <a:bodyPr>
            <a:normAutofit/>
          </a:bodyPr>
          <a:lstStyle/>
          <a:p>
            <a:pPr algn="ctr"/>
            <a:r>
              <a:rPr lang="en-US" sz="3500" dirty="0" smtClean="0">
                <a:latin typeface="Calisto MT" pitchFamily="18" charset="0"/>
              </a:rPr>
              <a:t>Visit e_ attestation officer respect to your department HOD </a:t>
            </a:r>
            <a:endParaRPr lang="en-US" sz="3500" dirty="0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38100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Up Arrow 2"/>
          <p:cNvSpPr/>
          <p:nvPr/>
        </p:nvSpPr>
        <p:spPr>
          <a:xfrm>
            <a:off x="2362200" y="2590800"/>
            <a:ext cx="304800" cy="914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62200" y="-76200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Up Arrow 2"/>
          <p:cNvSpPr/>
          <p:nvPr/>
        </p:nvSpPr>
        <p:spPr>
          <a:xfrm>
            <a:off x="1905000" y="381000"/>
            <a:ext cx="304800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0" y="-53340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62200" y="-160020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52600" y="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Up Arrow 2"/>
          <p:cNvSpPr/>
          <p:nvPr/>
        </p:nvSpPr>
        <p:spPr>
          <a:xfrm>
            <a:off x="4038600" y="1066800"/>
            <a:ext cx="381000" cy="1066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47800" y="-76200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00200" y="-76200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28800" y="-76200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0" y="-152400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14300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0" y="-38100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57400" y="-83820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38100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Up Arrow 2"/>
          <p:cNvSpPr/>
          <p:nvPr/>
        </p:nvSpPr>
        <p:spPr>
          <a:xfrm>
            <a:off x="2362200" y="2590800"/>
            <a:ext cx="304800" cy="914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Khwaja\Pictures\New Picture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219200"/>
            <a:ext cx="8183880" cy="3048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If you are stay in Hostel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Yes/No.</a:t>
            </a:r>
            <a:br>
              <a:rPr lang="en-US" dirty="0" smtClean="0"/>
            </a:br>
            <a:r>
              <a:rPr lang="en-US" dirty="0" smtClean="0"/>
              <a:t>if Yes upload Hostel Certificate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667000"/>
            <a:ext cx="8183880" cy="838200"/>
          </a:xfrm>
        </p:spPr>
        <p:txBody>
          <a:bodyPr/>
          <a:lstStyle/>
          <a:p>
            <a:pPr algn="ctr"/>
            <a:r>
              <a:rPr lang="en-US" dirty="0" smtClean="0"/>
              <a:t>Click Final Submission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11603" y="530225"/>
            <a:ext cx="3366831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3238" y="559648"/>
            <a:ext cx="8183562" cy="591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85800" y="457200"/>
            <a:ext cx="789686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52399" y="152400"/>
            <a:ext cx="8909125" cy="682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259</TotalTime>
  <Words>20</Words>
  <Application>Microsoft Office PowerPoint</Application>
  <PresentationFormat>On-screen Show (4:3)</PresentationFormat>
  <Paragraphs>4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Visit e_ attestation officer respect to your department HOD 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If you are stay in Hostel  Yes/No. if Yes upload Hostel Certificate</vt:lpstr>
      <vt:lpstr>Click Final Submission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Khwaja</dc:creator>
  <cp:lastModifiedBy>hp</cp:lastModifiedBy>
  <cp:revision>33</cp:revision>
  <dcterms:created xsi:type="dcterms:W3CDTF">2006-08-16T00:00:00Z</dcterms:created>
  <dcterms:modified xsi:type="dcterms:W3CDTF">2019-11-22T12:37:27Z</dcterms:modified>
</cp:coreProperties>
</file>